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1" r:id="rId2"/>
  </p:sldIdLst>
  <p:sldSz cx="43891200" cy="32918400"/>
  <p:notesSz cx="6858000" cy="9144000"/>
  <p:defaultTextStyle>
    <a:defPPr>
      <a:defRPr lang="en-US"/>
    </a:defPPr>
    <a:lvl1pPr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1pPr>
    <a:lvl2pPr marL="2193925" indent="-1736725"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2pPr>
    <a:lvl3pPr marL="4387850" indent="-3473450"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3pPr>
    <a:lvl4pPr marL="6583363" indent="-5211763"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4pPr>
    <a:lvl5pPr marL="8777288" indent="-6948488"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5pPr>
    <a:lvl6pPr marL="2286000" algn="l" defTabSz="457200" rtl="0" eaLnBrk="1" latinLnBrk="0" hangingPunct="1">
      <a:defRPr sz="8600" kern="1200">
        <a:solidFill>
          <a:schemeClr val="tx1"/>
        </a:solidFill>
        <a:latin typeface="Arial" charset="0"/>
        <a:ea typeface="ＭＳ Ｐゴシック" charset="0"/>
        <a:cs typeface="ＭＳ Ｐゴシック" charset="0"/>
      </a:defRPr>
    </a:lvl6pPr>
    <a:lvl7pPr marL="2743200" algn="l" defTabSz="457200" rtl="0" eaLnBrk="1" latinLnBrk="0" hangingPunct="1">
      <a:defRPr sz="8600" kern="1200">
        <a:solidFill>
          <a:schemeClr val="tx1"/>
        </a:solidFill>
        <a:latin typeface="Arial" charset="0"/>
        <a:ea typeface="ＭＳ Ｐゴシック" charset="0"/>
        <a:cs typeface="ＭＳ Ｐゴシック" charset="0"/>
      </a:defRPr>
    </a:lvl7pPr>
    <a:lvl8pPr marL="3200400" algn="l" defTabSz="457200" rtl="0" eaLnBrk="1" latinLnBrk="0" hangingPunct="1">
      <a:defRPr sz="8600" kern="1200">
        <a:solidFill>
          <a:schemeClr val="tx1"/>
        </a:solidFill>
        <a:latin typeface="Arial" charset="0"/>
        <a:ea typeface="ＭＳ Ｐゴシック" charset="0"/>
        <a:cs typeface="ＭＳ Ｐゴシック" charset="0"/>
      </a:defRPr>
    </a:lvl8pPr>
    <a:lvl9pPr marL="3657600" algn="l" defTabSz="457200" rtl="0" eaLnBrk="1" latinLnBrk="0" hangingPunct="1">
      <a:defRPr sz="86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2754"/>
    <a:srgbClr val="D74520"/>
    <a:srgbClr val="5771A1"/>
    <a:srgbClr val="DE62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37"/>
    <p:restoredTop sz="94674"/>
  </p:normalViewPr>
  <p:slideViewPr>
    <p:cSldViewPr snapToObjects="1">
      <p:cViewPr>
        <p:scale>
          <a:sx n="20" d="100"/>
          <a:sy n="20" d="100"/>
        </p:scale>
        <p:origin x="1536" y="456"/>
      </p:cViewPr>
      <p:guideLst>
        <p:guide orient="horz" pos="10368"/>
        <p:guide pos="1382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atin typeface="Calibri"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defRPr>
            </a:lvl1pPr>
          </a:lstStyle>
          <a:p>
            <a:pPr>
              <a:defRPr/>
            </a:pPr>
            <a:fld id="{3E645C15-BC93-A44A-A06A-B4B04C4ED5F7}" type="datetime1">
              <a:rPr lang="en-US"/>
              <a:pPr>
                <a:defRPr/>
              </a:pPr>
              <a:t>7/16/2021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Calibri"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defRPr>
            </a:lvl1pPr>
          </a:lstStyle>
          <a:p>
            <a:pPr>
              <a:defRPr/>
            </a:pPr>
            <a:fld id="{E72FF227-20E3-6C4F-8C56-249F9EE6D58F}" type="slidenum">
              <a:rPr lang="en-US"/>
              <a:pPr>
                <a:defRPr/>
              </a:pPr>
              <a:t>‹#›</a:t>
            </a:fld>
            <a:endParaRPr lang="en-US"/>
          </a:p>
        </p:txBody>
      </p:sp>
    </p:spTree>
    <p:extLst>
      <p:ext uri="{BB962C8B-B14F-4D97-AF65-F5344CB8AC3E}">
        <p14:creationId xmlns:p14="http://schemas.microsoft.com/office/powerpoint/2010/main" val="297262318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ue Background Po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57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193925" y="30510163"/>
            <a:ext cx="10242550" cy="1752600"/>
          </a:xfrm>
          <a:prstGeom prst="rect">
            <a:avLst/>
          </a:prstGeom>
        </p:spPr>
        <p:txBody>
          <a:bodyPr/>
          <a:lstStyle>
            <a:lvl1pPr>
              <a:defRPr smtClean="0"/>
            </a:lvl1pPr>
          </a:lstStyle>
          <a:p>
            <a:pPr>
              <a:defRPr/>
            </a:pPr>
            <a:fld id="{1B9D8FB5-0612-A746-80CF-DDCC9E0BE654}" type="datetime1">
              <a:rPr lang="en-US"/>
              <a:pPr>
                <a:defRPr/>
              </a:pPr>
              <a:t>7/16/2021</a:t>
            </a:fld>
            <a:endParaRPr lang="en-US"/>
          </a:p>
        </p:txBody>
      </p:sp>
      <p:sp>
        <p:nvSpPr>
          <p:cNvPr id="5" name="Footer Placeholder 4"/>
          <p:cNvSpPr>
            <a:spLocks noGrp="1"/>
          </p:cNvSpPr>
          <p:nvPr>
            <p:ph type="ftr" sz="quarter" idx="11"/>
          </p:nvPr>
        </p:nvSpPr>
        <p:spPr>
          <a:xfrm>
            <a:off x="14995525" y="30510163"/>
            <a:ext cx="13900150" cy="1752600"/>
          </a:xfrm>
          <a:prstGeom prst="rect">
            <a:avLst/>
          </a:prstGeo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31454725" y="30510163"/>
            <a:ext cx="10242550" cy="1752600"/>
          </a:xfrm>
          <a:prstGeom prst="rect">
            <a:avLst/>
          </a:prstGeom>
        </p:spPr>
        <p:txBody>
          <a:bodyPr/>
          <a:lstStyle>
            <a:lvl1pPr>
              <a:defRPr smtClean="0"/>
            </a:lvl1pPr>
          </a:lstStyle>
          <a:p>
            <a:pPr>
              <a:defRPr/>
            </a:pPr>
            <a:fld id="{97C0733A-467B-FA4F-A4AA-CB0DB15665B4}" type="slidenum">
              <a:rPr lang="en-US"/>
              <a:pPr>
                <a:defRPr/>
              </a:pPr>
              <a:t>‹#›</a:t>
            </a:fld>
            <a:endParaRPr lang="en-US"/>
          </a:p>
        </p:txBody>
      </p:sp>
    </p:spTree>
    <p:extLst>
      <p:ext uri="{BB962C8B-B14F-4D97-AF65-F5344CB8AC3E}">
        <p14:creationId xmlns:p14="http://schemas.microsoft.com/office/powerpoint/2010/main" val="225754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a:prstGeom prst="rect">
            <a:avLst/>
          </a:prstGeo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a:prstGeom prst="rect">
            <a:avLst/>
          </a:prstGeo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193925" y="30510163"/>
            <a:ext cx="10242550" cy="1752600"/>
          </a:xfrm>
          <a:prstGeom prst="rect">
            <a:avLst/>
          </a:prstGeom>
        </p:spPr>
        <p:txBody>
          <a:bodyPr/>
          <a:lstStyle>
            <a:lvl1pPr>
              <a:defRPr smtClean="0"/>
            </a:lvl1pPr>
          </a:lstStyle>
          <a:p>
            <a:pPr>
              <a:defRPr/>
            </a:pPr>
            <a:fld id="{DE4A1045-DEEA-8946-B37B-F877AEF129FC}" type="datetime1">
              <a:rPr lang="en-US"/>
              <a:pPr>
                <a:defRPr/>
              </a:pPr>
              <a:t>7/16/2021</a:t>
            </a:fld>
            <a:endParaRPr lang="en-US"/>
          </a:p>
        </p:txBody>
      </p:sp>
      <p:sp>
        <p:nvSpPr>
          <p:cNvPr id="5" name="Footer Placeholder 4"/>
          <p:cNvSpPr>
            <a:spLocks noGrp="1"/>
          </p:cNvSpPr>
          <p:nvPr>
            <p:ph type="ftr" sz="quarter" idx="11"/>
          </p:nvPr>
        </p:nvSpPr>
        <p:spPr>
          <a:xfrm>
            <a:off x="14995525" y="30510163"/>
            <a:ext cx="13900150" cy="1752600"/>
          </a:xfrm>
          <a:prstGeom prst="rect">
            <a:avLst/>
          </a:prstGeo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31454725" y="30510163"/>
            <a:ext cx="10242550" cy="1752600"/>
          </a:xfrm>
          <a:prstGeom prst="rect">
            <a:avLst/>
          </a:prstGeom>
        </p:spPr>
        <p:txBody>
          <a:bodyPr/>
          <a:lstStyle>
            <a:lvl1pPr>
              <a:defRPr smtClean="0"/>
            </a:lvl1pPr>
          </a:lstStyle>
          <a:p>
            <a:pPr>
              <a:defRPr/>
            </a:pPr>
            <a:fld id="{579A86B2-360D-E24E-B447-F98F32436CC1}" type="slidenum">
              <a:rPr lang="en-US"/>
              <a:pPr>
                <a:defRPr/>
              </a:pPr>
              <a:t>‹#›</a:t>
            </a:fld>
            <a:endParaRPr lang="en-US"/>
          </a:p>
        </p:txBody>
      </p:sp>
    </p:spTree>
    <p:extLst>
      <p:ext uri="{BB962C8B-B14F-4D97-AF65-F5344CB8AC3E}">
        <p14:creationId xmlns:p14="http://schemas.microsoft.com/office/powerpoint/2010/main" val="1362362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a:prstGeom prst="rect">
            <a:avLst/>
          </a:prstGeo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a:prstGeom prst="rect">
            <a:avLst/>
          </a:prstGeo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2193925" y="30510163"/>
            <a:ext cx="10242550" cy="1752600"/>
          </a:xfrm>
          <a:prstGeom prst="rect">
            <a:avLst/>
          </a:prstGeom>
        </p:spPr>
        <p:txBody>
          <a:bodyPr/>
          <a:lstStyle>
            <a:lvl1pPr>
              <a:defRPr smtClean="0"/>
            </a:lvl1pPr>
          </a:lstStyle>
          <a:p>
            <a:pPr>
              <a:defRPr/>
            </a:pPr>
            <a:fld id="{85F8FCF0-B109-4E41-830D-87865EE91AB8}" type="datetime1">
              <a:rPr lang="en-US"/>
              <a:pPr>
                <a:defRPr/>
              </a:pPr>
              <a:t>7/16/2021</a:t>
            </a:fld>
            <a:endParaRPr lang="en-US"/>
          </a:p>
        </p:txBody>
      </p:sp>
      <p:sp>
        <p:nvSpPr>
          <p:cNvPr id="6" name="Footer Placeholder 4"/>
          <p:cNvSpPr>
            <a:spLocks noGrp="1"/>
          </p:cNvSpPr>
          <p:nvPr>
            <p:ph type="ftr" sz="quarter" idx="11"/>
          </p:nvPr>
        </p:nvSpPr>
        <p:spPr>
          <a:xfrm>
            <a:off x="14995525" y="30510163"/>
            <a:ext cx="13900150" cy="1752600"/>
          </a:xfrm>
          <a:prstGeom prst="rect">
            <a:avLst/>
          </a:prstGeom>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31454725" y="30510163"/>
            <a:ext cx="10242550" cy="1752600"/>
          </a:xfrm>
          <a:prstGeom prst="rect">
            <a:avLst/>
          </a:prstGeom>
        </p:spPr>
        <p:txBody>
          <a:bodyPr/>
          <a:lstStyle>
            <a:lvl1pPr>
              <a:defRPr smtClean="0"/>
            </a:lvl1pPr>
          </a:lstStyle>
          <a:p>
            <a:pPr>
              <a:defRPr/>
            </a:pPr>
            <a:fld id="{32BA0FE9-D76A-B441-9EDF-101CA9A46B59}" type="slidenum">
              <a:rPr lang="en-US"/>
              <a:pPr>
                <a:defRPr/>
              </a:pPr>
              <a:t>‹#›</a:t>
            </a:fld>
            <a:endParaRPr lang="en-US"/>
          </a:p>
        </p:txBody>
      </p:sp>
    </p:spTree>
    <p:extLst>
      <p:ext uri="{BB962C8B-B14F-4D97-AF65-F5344CB8AC3E}">
        <p14:creationId xmlns:p14="http://schemas.microsoft.com/office/powerpoint/2010/main" val="2622211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a:prstGeom prst="rect">
            <a:avLst/>
          </a:prstGeo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a:prstGeom prst="rect">
            <a:avLst/>
          </a:prstGeo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a:prstGeom prst="rect">
            <a:avLst/>
          </a:prstGeo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a:prstGeom prst="rect">
            <a:avLst/>
          </a:prstGeo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2193925" y="30510163"/>
            <a:ext cx="10242550" cy="1752600"/>
          </a:xfrm>
          <a:prstGeom prst="rect">
            <a:avLst/>
          </a:prstGeom>
        </p:spPr>
        <p:txBody>
          <a:bodyPr/>
          <a:lstStyle>
            <a:lvl1pPr>
              <a:defRPr smtClean="0"/>
            </a:lvl1pPr>
          </a:lstStyle>
          <a:p>
            <a:pPr>
              <a:defRPr/>
            </a:pPr>
            <a:fld id="{E7C552A1-6EB6-214B-B59F-414060EFC9BA}" type="datetime1">
              <a:rPr lang="en-US"/>
              <a:pPr>
                <a:defRPr/>
              </a:pPr>
              <a:t>7/16/2021</a:t>
            </a:fld>
            <a:endParaRPr lang="en-US"/>
          </a:p>
        </p:txBody>
      </p:sp>
      <p:sp>
        <p:nvSpPr>
          <p:cNvPr id="8" name="Footer Placeholder 4"/>
          <p:cNvSpPr>
            <a:spLocks noGrp="1"/>
          </p:cNvSpPr>
          <p:nvPr>
            <p:ph type="ftr" sz="quarter" idx="11"/>
          </p:nvPr>
        </p:nvSpPr>
        <p:spPr>
          <a:xfrm>
            <a:off x="14995525" y="30510163"/>
            <a:ext cx="13900150" cy="1752600"/>
          </a:xfrm>
          <a:prstGeom prst="rect">
            <a:avLst/>
          </a:prstGeom>
        </p:spPr>
        <p:txBody>
          <a:bodyPr/>
          <a:lstStyle>
            <a:lvl1pPr>
              <a:defRPr smtClean="0"/>
            </a:lvl1pPr>
          </a:lstStyle>
          <a:p>
            <a:pPr>
              <a:defRPr/>
            </a:pPr>
            <a:endParaRPr lang="en-US"/>
          </a:p>
        </p:txBody>
      </p:sp>
      <p:sp>
        <p:nvSpPr>
          <p:cNvPr id="9" name="Slide Number Placeholder 5"/>
          <p:cNvSpPr>
            <a:spLocks noGrp="1"/>
          </p:cNvSpPr>
          <p:nvPr>
            <p:ph type="sldNum" sz="quarter" idx="12"/>
          </p:nvPr>
        </p:nvSpPr>
        <p:spPr>
          <a:xfrm>
            <a:off x="31454725" y="30510163"/>
            <a:ext cx="10242550" cy="1752600"/>
          </a:xfrm>
          <a:prstGeom prst="rect">
            <a:avLst/>
          </a:prstGeom>
        </p:spPr>
        <p:txBody>
          <a:bodyPr/>
          <a:lstStyle>
            <a:lvl1pPr>
              <a:defRPr smtClean="0"/>
            </a:lvl1pPr>
          </a:lstStyle>
          <a:p>
            <a:pPr>
              <a:defRPr/>
            </a:pPr>
            <a:fld id="{B58AD041-EDB0-4D41-9E5B-79FB902190D4}" type="slidenum">
              <a:rPr lang="en-US"/>
              <a:pPr>
                <a:defRPr/>
              </a:pPr>
              <a:t>‹#›</a:t>
            </a:fld>
            <a:endParaRPr lang="en-US"/>
          </a:p>
        </p:txBody>
      </p:sp>
    </p:spTree>
    <p:extLst>
      <p:ext uri="{BB962C8B-B14F-4D97-AF65-F5344CB8AC3E}">
        <p14:creationId xmlns:p14="http://schemas.microsoft.com/office/powerpoint/2010/main" val="249059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2193925" y="30510163"/>
            <a:ext cx="10242550" cy="1752600"/>
          </a:xfrm>
          <a:prstGeom prst="rect">
            <a:avLst/>
          </a:prstGeom>
        </p:spPr>
        <p:txBody>
          <a:bodyPr/>
          <a:lstStyle>
            <a:lvl1pPr>
              <a:defRPr smtClean="0"/>
            </a:lvl1pPr>
          </a:lstStyle>
          <a:p>
            <a:pPr>
              <a:defRPr/>
            </a:pPr>
            <a:fld id="{4122401C-AAEC-224B-B0FC-7E890D4BAFD9}" type="datetime1">
              <a:rPr lang="en-US"/>
              <a:pPr>
                <a:defRPr/>
              </a:pPr>
              <a:t>7/16/2021</a:t>
            </a:fld>
            <a:endParaRPr lang="en-US"/>
          </a:p>
        </p:txBody>
      </p:sp>
      <p:sp>
        <p:nvSpPr>
          <p:cNvPr id="4" name="Footer Placeholder 4"/>
          <p:cNvSpPr>
            <a:spLocks noGrp="1"/>
          </p:cNvSpPr>
          <p:nvPr>
            <p:ph type="ftr" sz="quarter" idx="11"/>
          </p:nvPr>
        </p:nvSpPr>
        <p:spPr>
          <a:xfrm>
            <a:off x="14995525" y="30510163"/>
            <a:ext cx="13900150" cy="1752600"/>
          </a:xfrm>
          <a:prstGeom prst="rect">
            <a:avLst/>
          </a:prstGeom>
        </p:spPr>
        <p:txBody>
          <a:bodyPr/>
          <a:lstStyle>
            <a:lvl1pPr>
              <a:defRPr smtClean="0"/>
            </a:lvl1pPr>
          </a:lstStyle>
          <a:p>
            <a:pPr>
              <a:defRPr/>
            </a:pPr>
            <a:endParaRPr lang="en-US"/>
          </a:p>
        </p:txBody>
      </p:sp>
      <p:sp>
        <p:nvSpPr>
          <p:cNvPr id="5" name="Slide Number Placeholder 5"/>
          <p:cNvSpPr>
            <a:spLocks noGrp="1"/>
          </p:cNvSpPr>
          <p:nvPr>
            <p:ph type="sldNum" sz="quarter" idx="12"/>
          </p:nvPr>
        </p:nvSpPr>
        <p:spPr>
          <a:xfrm>
            <a:off x="31454725" y="30510163"/>
            <a:ext cx="10242550" cy="1752600"/>
          </a:xfrm>
          <a:prstGeom prst="rect">
            <a:avLst/>
          </a:prstGeom>
        </p:spPr>
        <p:txBody>
          <a:bodyPr/>
          <a:lstStyle>
            <a:lvl1pPr>
              <a:defRPr smtClean="0"/>
            </a:lvl1pPr>
          </a:lstStyle>
          <a:p>
            <a:pPr>
              <a:defRPr/>
            </a:pPr>
            <a:fld id="{26EED259-E526-8742-8A7F-7FDFE05072F7}" type="slidenum">
              <a:rPr lang="en-US"/>
              <a:pPr>
                <a:defRPr/>
              </a:pPr>
              <a:t>‹#›</a:t>
            </a:fld>
            <a:endParaRPr lang="en-US"/>
          </a:p>
        </p:txBody>
      </p:sp>
    </p:spTree>
    <p:extLst>
      <p:ext uri="{BB962C8B-B14F-4D97-AF65-F5344CB8AC3E}">
        <p14:creationId xmlns:p14="http://schemas.microsoft.com/office/powerpoint/2010/main" val="1510159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2193925" y="30510163"/>
            <a:ext cx="10242550" cy="1752600"/>
          </a:xfrm>
          <a:prstGeom prst="rect">
            <a:avLst/>
          </a:prstGeom>
        </p:spPr>
        <p:txBody>
          <a:bodyPr/>
          <a:lstStyle>
            <a:lvl1pPr>
              <a:defRPr smtClean="0"/>
            </a:lvl1pPr>
          </a:lstStyle>
          <a:p>
            <a:pPr>
              <a:defRPr/>
            </a:pPr>
            <a:fld id="{556E7D08-D5EF-6242-865A-CE48CC4D2D04}" type="datetime1">
              <a:rPr lang="en-US"/>
              <a:pPr>
                <a:defRPr/>
              </a:pPr>
              <a:t>7/16/2021</a:t>
            </a:fld>
            <a:endParaRPr lang="en-US"/>
          </a:p>
        </p:txBody>
      </p:sp>
      <p:sp>
        <p:nvSpPr>
          <p:cNvPr id="3" name="Footer Placeholder 4"/>
          <p:cNvSpPr>
            <a:spLocks noGrp="1"/>
          </p:cNvSpPr>
          <p:nvPr>
            <p:ph type="ftr" sz="quarter" idx="11"/>
          </p:nvPr>
        </p:nvSpPr>
        <p:spPr>
          <a:xfrm>
            <a:off x="14995525" y="30510163"/>
            <a:ext cx="13900150" cy="1752600"/>
          </a:xfrm>
          <a:prstGeom prst="rect">
            <a:avLst/>
          </a:prstGeom>
        </p:spPr>
        <p:txBody>
          <a:bodyPr/>
          <a:lstStyle>
            <a:lvl1pPr>
              <a:defRPr smtClean="0"/>
            </a:lvl1pPr>
          </a:lstStyle>
          <a:p>
            <a:pPr>
              <a:defRPr/>
            </a:pPr>
            <a:endParaRPr lang="en-US"/>
          </a:p>
        </p:txBody>
      </p:sp>
      <p:sp>
        <p:nvSpPr>
          <p:cNvPr id="4" name="Slide Number Placeholder 5"/>
          <p:cNvSpPr>
            <a:spLocks noGrp="1"/>
          </p:cNvSpPr>
          <p:nvPr>
            <p:ph type="sldNum" sz="quarter" idx="12"/>
          </p:nvPr>
        </p:nvSpPr>
        <p:spPr>
          <a:xfrm>
            <a:off x="31454725" y="30510163"/>
            <a:ext cx="10242550" cy="1752600"/>
          </a:xfrm>
          <a:prstGeom prst="rect">
            <a:avLst/>
          </a:prstGeom>
        </p:spPr>
        <p:txBody>
          <a:bodyPr/>
          <a:lstStyle>
            <a:lvl1pPr>
              <a:defRPr smtClean="0"/>
            </a:lvl1pPr>
          </a:lstStyle>
          <a:p>
            <a:pPr>
              <a:defRPr/>
            </a:pPr>
            <a:fld id="{F793F65F-BDD2-7143-9DB4-7F6E1DC01511}" type="slidenum">
              <a:rPr lang="en-US"/>
              <a:pPr>
                <a:defRPr/>
              </a:pPr>
              <a:t>‹#›</a:t>
            </a:fld>
            <a:endParaRPr lang="en-US"/>
          </a:p>
        </p:txBody>
      </p:sp>
    </p:spTree>
    <p:extLst>
      <p:ext uri="{BB962C8B-B14F-4D97-AF65-F5344CB8AC3E}">
        <p14:creationId xmlns:p14="http://schemas.microsoft.com/office/powerpoint/2010/main" val="2701705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a:prstGeom prst="rect">
            <a:avLst/>
          </a:prstGeo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a:prstGeom prst="rect">
            <a:avLst/>
          </a:prstGeo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a:prstGeom prst="rect">
            <a:avLst/>
          </a:prstGeo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a:xfrm>
            <a:off x="2193925" y="30510163"/>
            <a:ext cx="10242550" cy="1752600"/>
          </a:xfrm>
          <a:prstGeom prst="rect">
            <a:avLst/>
          </a:prstGeom>
        </p:spPr>
        <p:txBody>
          <a:bodyPr/>
          <a:lstStyle>
            <a:lvl1pPr>
              <a:defRPr smtClean="0"/>
            </a:lvl1pPr>
          </a:lstStyle>
          <a:p>
            <a:pPr>
              <a:defRPr/>
            </a:pPr>
            <a:fld id="{0B1F0F8D-0D4A-614C-B06A-DCF9395ADB14}" type="datetime1">
              <a:rPr lang="en-US"/>
              <a:pPr>
                <a:defRPr/>
              </a:pPr>
              <a:t>7/16/2021</a:t>
            </a:fld>
            <a:endParaRPr lang="en-US"/>
          </a:p>
        </p:txBody>
      </p:sp>
      <p:sp>
        <p:nvSpPr>
          <p:cNvPr id="6" name="Footer Placeholder 4"/>
          <p:cNvSpPr>
            <a:spLocks noGrp="1"/>
          </p:cNvSpPr>
          <p:nvPr>
            <p:ph type="ftr" sz="quarter" idx="11"/>
          </p:nvPr>
        </p:nvSpPr>
        <p:spPr>
          <a:xfrm>
            <a:off x="14995525" y="30510163"/>
            <a:ext cx="13900150" cy="1752600"/>
          </a:xfrm>
          <a:prstGeom prst="rect">
            <a:avLst/>
          </a:prstGeom>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31454725" y="30510163"/>
            <a:ext cx="10242550" cy="1752600"/>
          </a:xfrm>
          <a:prstGeom prst="rect">
            <a:avLst/>
          </a:prstGeom>
        </p:spPr>
        <p:txBody>
          <a:bodyPr/>
          <a:lstStyle>
            <a:lvl1pPr>
              <a:defRPr smtClean="0"/>
            </a:lvl1pPr>
          </a:lstStyle>
          <a:p>
            <a:pPr>
              <a:defRPr/>
            </a:pPr>
            <a:fld id="{9EF3A24D-1705-F04C-93FD-1C69EE75A36A}" type="slidenum">
              <a:rPr lang="en-US"/>
              <a:pPr>
                <a:defRPr/>
              </a:pPr>
              <a:t>‹#›</a:t>
            </a:fld>
            <a:endParaRPr lang="en-US"/>
          </a:p>
        </p:txBody>
      </p:sp>
    </p:spTree>
    <p:extLst>
      <p:ext uri="{BB962C8B-B14F-4D97-AF65-F5344CB8AC3E}">
        <p14:creationId xmlns:p14="http://schemas.microsoft.com/office/powerpoint/2010/main" val="429434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a:prstGeom prst="rect">
            <a:avLst/>
          </a:prstGeo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a:prstGeom prst="rect">
            <a:avLst/>
          </a:prstGeom>
        </p:spPr>
        <p:txBody>
          <a:bodyPr rtlCol="0">
            <a:normAutofit/>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8602982" y="25763222"/>
            <a:ext cx="26334720" cy="3863338"/>
          </a:xfrm>
          <a:prstGeom prst="rect">
            <a:avLst/>
          </a:prstGeo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a:xfrm>
            <a:off x="2193925" y="30510163"/>
            <a:ext cx="10242550" cy="1752600"/>
          </a:xfrm>
          <a:prstGeom prst="rect">
            <a:avLst/>
          </a:prstGeom>
        </p:spPr>
        <p:txBody>
          <a:bodyPr/>
          <a:lstStyle>
            <a:lvl1pPr>
              <a:defRPr smtClean="0"/>
            </a:lvl1pPr>
          </a:lstStyle>
          <a:p>
            <a:pPr>
              <a:defRPr/>
            </a:pPr>
            <a:fld id="{FE30288A-D7A5-0941-93D1-D21B196E9A39}" type="datetime1">
              <a:rPr lang="en-US"/>
              <a:pPr>
                <a:defRPr/>
              </a:pPr>
              <a:t>7/16/2021</a:t>
            </a:fld>
            <a:endParaRPr lang="en-US"/>
          </a:p>
        </p:txBody>
      </p:sp>
      <p:sp>
        <p:nvSpPr>
          <p:cNvPr id="6" name="Footer Placeholder 4"/>
          <p:cNvSpPr>
            <a:spLocks noGrp="1"/>
          </p:cNvSpPr>
          <p:nvPr>
            <p:ph type="ftr" sz="quarter" idx="11"/>
          </p:nvPr>
        </p:nvSpPr>
        <p:spPr>
          <a:xfrm>
            <a:off x="14995525" y="30510163"/>
            <a:ext cx="13900150" cy="1752600"/>
          </a:xfrm>
          <a:prstGeom prst="rect">
            <a:avLst/>
          </a:prstGeom>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31454725" y="30510163"/>
            <a:ext cx="10242550" cy="1752600"/>
          </a:xfrm>
          <a:prstGeom prst="rect">
            <a:avLst/>
          </a:prstGeom>
        </p:spPr>
        <p:txBody>
          <a:bodyPr/>
          <a:lstStyle>
            <a:lvl1pPr>
              <a:defRPr smtClean="0"/>
            </a:lvl1pPr>
          </a:lstStyle>
          <a:p>
            <a:pPr>
              <a:defRPr/>
            </a:pPr>
            <a:fld id="{FC608315-0CFA-A846-8E58-42DE526B4491}" type="slidenum">
              <a:rPr lang="en-US"/>
              <a:pPr>
                <a:defRPr/>
              </a:pPr>
              <a:t>‹#›</a:t>
            </a:fld>
            <a:endParaRPr lang="en-US"/>
          </a:p>
        </p:txBody>
      </p:sp>
    </p:spTree>
    <p:extLst>
      <p:ext uri="{BB962C8B-B14F-4D97-AF65-F5344CB8AC3E}">
        <p14:creationId xmlns:p14="http://schemas.microsoft.com/office/powerpoint/2010/main" val="24156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7680325"/>
            <a:ext cx="39503350" cy="21724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193925" y="30510163"/>
            <a:ext cx="10242550" cy="1752600"/>
          </a:xfrm>
          <a:prstGeom prst="rect">
            <a:avLst/>
          </a:prstGeom>
        </p:spPr>
        <p:txBody>
          <a:bodyPr/>
          <a:lstStyle>
            <a:lvl1pPr>
              <a:defRPr smtClean="0"/>
            </a:lvl1pPr>
          </a:lstStyle>
          <a:p>
            <a:pPr>
              <a:defRPr/>
            </a:pPr>
            <a:fld id="{90E7CA6F-884E-634E-A75A-572F483F8848}" type="datetime1">
              <a:rPr lang="en-US"/>
              <a:pPr>
                <a:defRPr/>
              </a:pPr>
              <a:t>7/16/2021</a:t>
            </a:fld>
            <a:endParaRPr lang="en-US"/>
          </a:p>
        </p:txBody>
      </p:sp>
      <p:sp>
        <p:nvSpPr>
          <p:cNvPr id="5" name="Footer Placeholder 4"/>
          <p:cNvSpPr>
            <a:spLocks noGrp="1"/>
          </p:cNvSpPr>
          <p:nvPr>
            <p:ph type="ftr" sz="quarter" idx="11"/>
          </p:nvPr>
        </p:nvSpPr>
        <p:spPr>
          <a:xfrm>
            <a:off x="14995525" y="30510163"/>
            <a:ext cx="13900150" cy="1752600"/>
          </a:xfrm>
          <a:prstGeom prst="rect">
            <a:avLst/>
          </a:prstGeo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31454725" y="30510163"/>
            <a:ext cx="10242550" cy="1752600"/>
          </a:xfrm>
          <a:prstGeom prst="rect">
            <a:avLst/>
          </a:prstGeom>
        </p:spPr>
        <p:txBody>
          <a:bodyPr/>
          <a:lstStyle>
            <a:lvl1pPr>
              <a:defRPr smtClean="0"/>
            </a:lvl1pPr>
          </a:lstStyle>
          <a:p>
            <a:pPr>
              <a:defRPr/>
            </a:pPr>
            <a:fld id="{8C23B04B-B7F2-FF4D-8077-EF3B1F9C6BAE}" type="slidenum">
              <a:rPr lang="en-US"/>
              <a:pPr>
                <a:defRPr/>
              </a:pPr>
              <a:t>‹#›</a:t>
            </a:fld>
            <a:endParaRPr lang="en-US"/>
          </a:p>
        </p:txBody>
      </p:sp>
    </p:spTree>
    <p:extLst>
      <p:ext uri="{BB962C8B-B14F-4D97-AF65-F5344CB8AC3E}">
        <p14:creationId xmlns:p14="http://schemas.microsoft.com/office/powerpoint/2010/main" val="4088113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1"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ctr" defTabSz="2193925" rtl="0" eaLnBrk="1" fontAlgn="base" hangingPunct="1">
        <a:spcBef>
          <a:spcPct val="0"/>
        </a:spcBef>
        <a:spcAft>
          <a:spcPct val="0"/>
        </a:spcAft>
        <a:defRPr sz="21100" kern="1200">
          <a:solidFill>
            <a:schemeClr val="tx1"/>
          </a:solidFill>
          <a:latin typeface="+mj-lt"/>
          <a:ea typeface="ＭＳ Ｐゴシック" pitchFamily="-108" charset="-128"/>
          <a:cs typeface="ＭＳ Ｐゴシック" pitchFamily="-108" charset="-128"/>
        </a:defRPr>
      </a:lvl1pPr>
      <a:lvl2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2pPr>
      <a:lvl3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3pPr>
      <a:lvl4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4pPr>
      <a:lvl5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5pPr>
      <a:lvl6pPr marL="4572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6pPr>
      <a:lvl7pPr marL="9144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7pPr>
      <a:lvl8pPr marL="13716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8pPr>
      <a:lvl9pPr marL="18288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9pPr>
    </p:titleStyle>
    <p:bodyStyle>
      <a:lvl1pPr marL="1644650" indent="-1644650" algn="l" defTabSz="2193925" rtl="0" eaLnBrk="1" fontAlgn="base" hangingPunct="1">
        <a:spcBef>
          <a:spcPct val="20000"/>
        </a:spcBef>
        <a:spcAft>
          <a:spcPct val="0"/>
        </a:spcAft>
        <a:buFont typeface="Arial" charset="0"/>
        <a:buChar char="•"/>
        <a:defRPr sz="15400" kern="1200">
          <a:solidFill>
            <a:schemeClr val="tx1"/>
          </a:solidFill>
          <a:latin typeface="+mn-lt"/>
          <a:ea typeface="ＭＳ Ｐゴシック" pitchFamily="-108" charset="-128"/>
          <a:cs typeface="ＭＳ Ｐゴシック" pitchFamily="-108" charset="-128"/>
        </a:defRPr>
      </a:lvl1pPr>
      <a:lvl2pPr marL="3565525" indent="-1371600" algn="l" defTabSz="2193925" rtl="0" eaLnBrk="1" fontAlgn="base" hangingPunct="1">
        <a:spcBef>
          <a:spcPct val="20000"/>
        </a:spcBef>
        <a:spcAft>
          <a:spcPct val="0"/>
        </a:spcAft>
        <a:buFont typeface="Arial" charset="0"/>
        <a:buChar char="–"/>
        <a:defRPr sz="13400" kern="1200">
          <a:solidFill>
            <a:schemeClr val="tx1"/>
          </a:solidFill>
          <a:latin typeface="+mn-lt"/>
          <a:ea typeface="ＭＳ Ｐゴシック" pitchFamily="-108" charset="-128"/>
          <a:cs typeface="+mn-cs"/>
        </a:defRPr>
      </a:lvl2pPr>
      <a:lvl3pPr marL="5486400" indent="-1096963" algn="l" defTabSz="2193925" rtl="0" eaLnBrk="1" fontAlgn="base" hangingPunct="1">
        <a:spcBef>
          <a:spcPct val="20000"/>
        </a:spcBef>
        <a:spcAft>
          <a:spcPct val="0"/>
        </a:spcAft>
        <a:buFont typeface="Arial" charset="0"/>
        <a:buChar char="•"/>
        <a:defRPr sz="11500" kern="1200">
          <a:solidFill>
            <a:schemeClr val="tx1"/>
          </a:solidFill>
          <a:latin typeface="+mn-lt"/>
          <a:ea typeface="ＭＳ Ｐゴシック" pitchFamily="-108" charset="-128"/>
          <a:cs typeface="+mn-cs"/>
        </a:defRPr>
      </a:lvl3pPr>
      <a:lvl4pPr marL="7680325" indent="-1096963" algn="l" defTabSz="2193925" rtl="0" eaLnBrk="1" fontAlgn="base" hangingPunct="1">
        <a:spcBef>
          <a:spcPct val="20000"/>
        </a:spcBef>
        <a:spcAft>
          <a:spcPct val="0"/>
        </a:spcAft>
        <a:buFont typeface="Arial" charset="0"/>
        <a:buChar char="–"/>
        <a:defRPr sz="9600" kern="1200">
          <a:solidFill>
            <a:schemeClr val="tx1"/>
          </a:solidFill>
          <a:latin typeface="+mn-lt"/>
          <a:ea typeface="ＭＳ Ｐゴシック" pitchFamily="-108" charset="-128"/>
          <a:cs typeface="+mn-cs"/>
        </a:defRPr>
      </a:lvl4pPr>
      <a:lvl5pPr marL="9874250" indent="-1096963" algn="l" defTabSz="2193925" rtl="0" eaLnBrk="1" fontAlgn="base" hangingPunct="1">
        <a:spcBef>
          <a:spcPct val="20000"/>
        </a:spcBef>
        <a:spcAft>
          <a:spcPct val="0"/>
        </a:spcAft>
        <a:buFont typeface="Arial" charset="0"/>
        <a:buChar char="»"/>
        <a:defRPr sz="9600" kern="1200">
          <a:solidFill>
            <a:schemeClr val="tx1"/>
          </a:solidFill>
          <a:latin typeface="+mn-lt"/>
          <a:ea typeface="ＭＳ Ｐゴシック" pitchFamily="-108" charset="-128"/>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5"/>
          <p:cNvSpPr>
            <a:spLocks noChangeArrowheads="1"/>
          </p:cNvSpPr>
          <p:nvPr/>
        </p:nvSpPr>
        <p:spPr bwMode="auto">
          <a:xfrm>
            <a:off x="1143000" y="2163763"/>
            <a:ext cx="41605200" cy="1292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43" tIns="45614" rIns="91243" bIns="45614">
            <a:spAutoFit/>
          </a:bodyPr>
          <a:lstStyle/>
          <a:p>
            <a:pPr algn="ctr">
              <a:spcBef>
                <a:spcPct val="50000"/>
              </a:spcBef>
            </a:pPr>
            <a:r>
              <a:rPr lang="en-US" sz="5000" b="1" dirty="0">
                <a:solidFill>
                  <a:schemeClr val="accent1">
                    <a:lumMod val="75000"/>
                    <a:lumOff val="25000"/>
                  </a:schemeClr>
                </a:solidFill>
                <a:latin typeface="Georgia" charset="0"/>
                <a:cs typeface="Georgia" charset="0"/>
              </a:rPr>
              <a:t>Presenter name, </a:t>
            </a:r>
            <a:r>
              <a:rPr lang="en-US" sz="5000" b="1" dirty="0" smtClean="0">
                <a:solidFill>
                  <a:schemeClr val="accent1">
                    <a:lumMod val="75000"/>
                    <a:lumOff val="25000"/>
                  </a:schemeClr>
                </a:solidFill>
                <a:latin typeface="Georgia" charset="0"/>
                <a:cs typeface="Georgia" charset="0"/>
              </a:rPr>
              <a:t>Author 2, Author 3</a:t>
            </a:r>
            <a:r>
              <a:rPr lang="en-US" sz="4800" b="1" dirty="0">
                <a:solidFill>
                  <a:schemeClr val="accent1">
                    <a:lumMod val="75000"/>
                    <a:lumOff val="25000"/>
                  </a:schemeClr>
                </a:solidFill>
                <a:latin typeface="Georgia" charset="0"/>
                <a:cs typeface="Georgia" charset="0"/>
              </a:rPr>
              <a:t/>
            </a:r>
            <a:br>
              <a:rPr lang="en-US" sz="4800" b="1" dirty="0">
                <a:solidFill>
                  <a:schemeClr val="accent1">
                    <a:lumMod val="75000"/>
                    <a:lumOff val="25000"/>
                  </a:schemeClr>
                </a:solidFill>
                <a:latin typeface="Georgia" charset="0"/>
                <a:cs typeface="Georgia" charset="0"/>
              </a:rPr>
            </a:br>
            <a:r>
              <a:rPr lang="en-US" sz="2800" b="1" dirty="0" smtClean="0">
                <a:solidFill>
                  <a:schemeClr val="accent1">
                    <a:lumMod val="75000"/>
                    <a:lumOff val="25000"/>
                  </a:schemeClr>
                </a:solidFill>
                <a:latin typeface="Georgia" charset="0"/>
                <a:cs typeface="Georgia" charset="0"/>
              </a:rPr>
              <a:t>Affiliation of Author 1</a:t>
            </a:r>
            <a:r>
              <a:rPr lang="en-US" sz="2800" b="1" dirty="0">
                <a:solidFill>
                  <a:schemeClr val="accent1">
                    <a:lumMod val="75000"/>
                    <a:lumOff val="25000"/>
                  </a:schemeClr>
                </a:solidFill>
                <a:latin typeface="Georgia" charset="0"/>
                <a:cs typeface="Georgia" charset="0"/>
              </a:rPr>
              <a:t>, Affiliation of Author </a:t>
            </a:r>
            <a:r>
              <a:rPr lang="en-US" sz="2800" b="1" dirty="0" smtClean="0">
                <a:solidFill>
                  <a:schemeClr val="accent1">
                    <a:lumMod val="75000"/>
                    <a:lumOff val="25000"/>
                  </a:schemeClr>
                </a:solidFill>
                <a:latin typeface="Georgia" charset="0"/>
                <a:cs typeface="Georgia" charset="0"/>
              </a:rPr>
              <a:t>2, </a:t>
            </a:r>
            <a:r>
              <a:rPr lang="en-US" sz="2800" b="1" dirty="0">
                <a:solidFill>
                  <a:schemeClr val="accent1">
                    <a:lumMod val="75000"/>
                    <a:lumOff val="25000"/>
                  </a:schemeClr>
                </a:solidFill>
                <a:latin typeface="Georgia" charset="0"/>
                <a:cs typeface="Georgia" charset="0"/>
              </a:rPr>
              <a:t>Affiliation of Author 3</a:t>
            </a:r>
          </a:p>
        </p:txBody>
      </p:sp>
      <p:sp>
        <p:nvSpPr>
          <p:cNvPr id="14338" name="TextBox 91"/>
          <p:cNvSpPr txBox="1">
            <a:spLocks noChangeArrowheads="1"/>
          </p:cNvSpPr>
          <p:nvPr/>
        </p:nvSpPr>
        <p:spPr bwMode="auto">
          <a:xfrm>
            <a:off x="1143000" y="609600"/>
            <a:ext cx="416052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algn="ctr" eaLnBrk="1" hangingPunct="1"/>
            <a:r>
              <a:rPr lang="en-US" sz="8800" dirty="0" smtClean="0">
                <a:solidFill>
                  <a:schemeClr val="accent1">
                    <a:lumMod val="75000"/>
                    <a:lumOff val="25000"/>
                  </a:schemeClr>
                </a:solidFill>
                <a:latin typeface="Arial Black" charset="0"/>
              </a:rPr>
              <a:t>Research Title </a:t>
            </a:r>
            <a:r>
              <a:rPr lang="en-US" sz="8000" dirty="0" smtClean="0">
                <a:solidFill>
                  <a:schemeClr val="accent1">
                    <a:lumMod val="75000"/>
                    <a:lumOff val="25000"/>
                  </a:schemeClr>
                </a:solidFill>
                <a:latin typeface="Arial Black" charset="0"/>
              </a:rPr>
              <a:t>(</a:t>
            </a:r>
            <a:r>
              <a:rPr lang="en-US" sz="6000" dirty="0" smtClean="0">
                <a:solidFill>
                  <a:schemeClr val="accent1">
                    <a:lumMod val="75000"/>
                    <a:lumOff val="25000"/>
                  </a:schemeClr>
                </a:solidFill>
                <a:latin typeface="Arial Black" charset="0"/>
              </a:rPr>
              <a:t>Template </a:t>
            </a:r>
            <a:r>
              <a:rPr lang="en-US" sz="6000" dirty="0">
                <a:solidFill>
                  <a:schemeClr val="accent1">
                    <a:lumMod val="75000"/>
                    <a:lumOff val="25000"/>
                  </a:schemeClr>
                </a:solidFill>
                <a:latin typeface="Arial Black" charset="0"/>
              </a:rPr>
              <a:t>for a 48</a:t>
            </a:r>
            <a:r>
              <a:rPr lang="ja-JP" altLang="en-US" sz="6000" dirty="0">
                <a:solidFill>
                  <a:schemeClr val="accent1">
                    <a:lumMod val="75000"/>
                    <a:lumOff val="25000"/>
                  </a:schemeClr>
                </a:solidFill>
                <a:latin typeface="Arial Black" charset="0"/>
              </a:rPr>
              <a:t>”</a:t>
            </a:r>
            <a:r>
              <a:rPr lang="en-US" altLang="ja-JP" sz="6000" dirty="0">
                <a:solidFill>
                  <a:schemeClr val="accent1">
                    <a:lumMod val="75000"/>
                    <a:lumOff val="25000"/>
                  </a:schemeClr>
                </a:solidFill>
                <a:latin typeface="Arial Black" charset="0"/>
              </a:rPr>
              <a:t>x36</a:t>
            </a:r>
            <a:r>
              <a:rPr lang="ja-JP" altLang="en-US" sz="6000" dirty="0">
                <a:solidFill>
                  <a:schemeClr val="accent1">
                    <a:lumMod val="75000"/>
                    <a:lumOff val="25000"/>
                  </a:schemeClr>
                </a:solidFill>
                <a:latin typeface="Arial Black" charset="0"/>
              </a:rPr>
              <a:t>”</a:t>
            </a:r>
            <a:r>
              <a:rPr lang="en-US" altLang="ja-JP" sz="6000" dirty="0">
                <a:solidFill>
                  <a:schemeClr val="accent1">
                    <a:lumMod val="75000"/>
                    <a:lumOff val="25000"/>
                  </a:schemeClr>
                </a:solidFill>
                <a:latin typeface="Arial Black" charset="0"/>
              </a:rPr>
              <a:t> </a:t>
            </a:r>
            <a:r>
              <a:rPr lang="en-US" altLang="ja-JP" sz="6000" dirty="0" smtClean="0">
                <a:solidFill>
                  <a:schemeClr val="accent1">
                    <a:lumMod val="75000"/>
                    <a:lumOff val="25000"/>
                  </a:schemeClr>
                </a:solidFill>
                <a:latin typeface="Arial Black" charset="0"/>
              </a:rPr>
              <a:t>poster)</a:t>
            </a:r>
            <a:endParaRPr lang="en-US" sz="6000" dirty="0">
              <a:solidFill>
                <a:schemeClr val="accent1">
                  <a:lumMod val="75000"/>
                  <a:lumOff val="25000"/>
                </a:schemeClr>
              </a:solidFill>
              <a:latin typeface="Arial Black" charset="0"/>
            </a:endParaRPr>
          </a:p>
        </p:txBody>
      </p:sp>
      <p:sp>
        <p:nvSpPr>
          <p:cNvPr id="14339" name="Rectangle 35"/>
          <p:cNvSpPr>
            <a:spLocks noChangeArrowheads="1"/>
          </p:cNvSpPr>
          <p:nvPr/>
        </p:nvSpPr>
        <p:spPr bwMode="auto">
          <a:xfrm>
            <a:off x="32918400" y="24993600"/>
            <a:ext cx="9829800" cy="419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0" tIns="360000" rIns="360000" bIns="360000"/>
          <a:lstStyle/>
          <a:p>
            <a:pPr algn="just">
              <a:spcBef>
                <a:spcPct val="50000"/>
              </a:spcBef>
            </a:pPr>
            <a:r>
              <a:rPr lang="en-GB" sz="4000" b="1" u="sng" dirty="0" smtClean="0">
                <a:solidFill>
                  <a:schemeClr val="accent1">
                    <a:lumMod val="50000"/>
                    <a:lumOff val="50000"/>
                  </a:schemeClr>
                </a:solidFill>
              </a:rPr>
              <a:t>Acknowledgments </a:t>
            </a:r>
            <a:endParaRPr lang="en-GB" sz="4000" b="1" dirty="0">
              <a:solidFill>
                <a:schemeClr val="accent1">
                  <a:lumMod val="50000"/>
                  <a:lumOff val="50000"/>
                </a:schemeClr>
              </a:solidFill>
            </a:endParaRPr>
          </a:p>
          <a:p>
            <a:pPr algn="just"/>
            <a:endParaRPr lang="en-US" sz="2800" dirty="0"/>
          </a:p>
          <a:p>
            <a:pPr algn="just"/>
            <a:r>
              <a:rPr lang="en-US" sz="2800" dirty="0">
                <a:latin typeface="Georgia" charset="0"/>
                <a:cs typeface="Georgia" charset="0"/>
              </a:rPr>
              <a:t>Check to make sure </a:t>
            </a:r>
            <a:r>
              <a:rPr lang="en-US" sz="2800" dirty="0" smtClean="0">
                <a:latin typeface="Georgia" charset="0"/>
                <a:cs typeface="Georgia" charset="0"/>
              </a:rPr>
              <a:t>you’</a:t>
            </a:r>
            <a:r>
              <a:rPr lang="en-US" altLang="ja-JP" sz="2800" dirty="0" smtClean="0">
                <a:latin typeface="Georgia" charset="0"/>
                <a:cs typeface="Georgia" charset="0"/>
              </a:rPr>
              <a:t>ve </a:t>
            </a:r>
            <a:r>
              <a:rPr lang="en-US" altLang="ja-JP" sz="2800" dirty="0">
                <a:latin typeface="Georgia" charset="0"/>
                <a:cs typeface="Georgia" charset="0"/>
              </a:rPr>
              <a:t>acknowledged partner and funding agencies, either with text or with their logos.</a:t>
            </a:r>
            <a:endParaRPr lang="en-US" sz="2800" dirty="0">
              <a:latin typeface="Georgia" charset="0"/>
              <a:cs typeface="Georgia" charset="0"/>
            </a:endParaRPr>
          </a:p>
        </p:txBody>
      </p:sp>
      <p:sp>
        <p:nvSpPr>
          <p:cNvPr id="14340" name="Rectangle 33"/>
          <p:cNvSpPr>
            <a:spLocks noChangeArrowheads="1"/>
          </p:cNvSpPr>
          <p:nvPr/>
        </p:nvSpPr>
        <p:spPr bwMode="auto">
          <a:xfrm>
            <a:off x="1143000" y="20421600"/>
            <a:ext cx="9829800" cy="11506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0" tIns="360000" rIns="360000" bIns="360000"/>
          <a:lstStyle/>
          <a:p>
            <a:pPr algn="just">
              <a:spcBef>
                <a:spcPct val="50000"/>
              </a:spcBef>
            </a:pPr>
            <a:r>
              <a:rPr lang="en-GB" sz="4000" b="1" u="sng" dirty="0">
                <a:solidFill>
                  <a:schemeClr val="accent1">
                    <a:lumMod val="50000"/>
                    <a:lumOff val="50000"/>
                  </a:schemeClr>
                </a:solidFill>
              </a:rPr>
              <a:t>Research Problem / Research Aim</a:t>
            </a:r>
          </a:p>
          <a:p>
            <a:pPr algn="just"/>
            <a:r>
              <a:rPr lang="en-US" sz="2800" dirty="0"/>
              <a:t> </a:t>
            </a:r>
          </a:p>
          <a:p>
            <a:pPr algn="just"/>
            <a:r>
              <a:rPr lang="en-US" sz="2800" b="1" dirty="0">
                <a:latin typeface="Georgia" charset="0"/>
                <a:cs typeface="Georgia" charset="0"/>
              </a:rPr>
              <a:t>How to use this template</a:t>
            </a:r>
            <a:endParaRPr lang="en-US" sz="2800" dirty="0">
              <a:latin typeface="Georgia" charset="0"/>
              <a:cs typeface="Georgia" charset="0"/>
            </a:endParaRPr>
          </a:p>
          <a:p>
            <a:pPr algn="just"/>
            <a:r>
              <a:rPr lang="en-US" sz="2800"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pPr algn="just"/>
            <a:endParaRPr lang="en-US" sz="2800" dirty="0">
              <a:latin typeface="Georgia" charset="0"/>
              <a:cs typeface="Georgia" charset="0"/>
            </a:endParaRPr>
          </a:p>
          <a:p>
            <a:pPr algn="just"/>
            <a:r>
              <a:rPr lang="en-US" sz="2800" dirty="0">
                <a:latin typeface="Georgia" charset="0"/>
                <a:cs typeface="Georgia" charset="0"/>
              </a:rPr>
              <a:t>The text boxes and photo boxes may be resized, eliminated, or added as necessary</a:t>
            </a:r>
            <a:r>
              <a:rPr lang="en-US" sz="2800" dirty="0" smtClean="0">
                <a:latin typeface="Georgia" charset="0"/>
                <a:cs typeface="Georgia" charset="0"/>
              </a:rPr>
              <a:t>.</a:t>
            </a:r>
            <a:r>
              <a:rPr lang="en-US" sz="2800" dirty="0">
                <a:latin typeface="Georgia" charset="0"/>
                <a:cs typeface="Georgia" charset="0"/>
              </a:rPr>
              <a:t> </a:t>
            </a:r>
          </a:p>
        </p:txBody>
      </p:sp>
      <p:sp>
        <p:nvSpPr>
          <p:cNvPr id="14341" name="Rectangle 49"/>
          <p:cNvSpPr>
            <a:spLocks noChangeArrowheads="1"/>
          </p:cNvSpPr>
          <p:nvPr/>
        </p:nvSpPr>
        <p:spPr bwMode="auto">
          <a:xfrm>
            <a:off x="1143000" y="5181600"/>
            <a:ext cx="9829800" cy="14478000"/>
          </a:xfrm>
          <a:prstGeom prst="rect">
            <a:avLst/>
          </a:prstGeom>
          <a:solidFill>
            <a:schemeClr val="bg1"/>
          </a:solidFill>
          <a:ln w="9525">
            <a:solidFill>
              <a:srgbClr val="000000"/>
            </a:solidFill>
            <a:prstDash val="dash"/>
            <a:miter lim="800000"/>
            <a:headEnd/>
            <a:tailEnd/>
          </a:ln>
          <a:extLst/>
        </p:spPr>
        <p:txBody>
          <a:bodyPr lIns="360000" tIns="360000" rIns="360000" bIns="360000"/>
          <a:lstStyle/>
          <a:p>
            <a:pPr algn="just">
              <a:spcBef>
                <a:spcPct val="50000"/>
              </a:spcBef>
            </a:pPr>
            <a:r>
              <a:rPr lang="en-GB" sz="4000" b="1" u="sng" dirty="0" smtClean="0">
                <a:solidFill>
                  <a:schemeClr val="accent1">
                    <a:lumMod val="50000"/>
                    <a:lumOff val="50000"/>
                  </a:schemeClr>
                </a:solidFill>
              </a:rPr>
              <a:t>Introduction</a:t>
            </a:r>
          </a:p>
          <a:p>
            <a:pPr algn="just">
              <a:spcBef>
                <a:spcPct val="50000"/>
              </a:spcBef>
            </a:pPr>
            <a:r>
              <a:rPr lang="en-US" sz="2800" b="1" dirty="0"/>
              <a:t> </a:t>
            </a:r>
            <a:endParaRPr lang="en-US" sz="2800" dirty="0"/>
          </a:p>
          <a:p>
            <a:pPr algn="just"/>
            <a:r>
              <a:rPr lang="en-US" sz="2800" dirty="0">
                <a:latin typeface="Georgia" charset="0"/>
                <a:cs typeface="Georgia" charset="0"/>
              </a:rPr>
              <a:t>This editable template is in the most common poster size (48</a:t>
            </a:r>
            <a:r>
              <a:rPr lang="ja-JP" altLang="en-US" sz="2800" dirty="0">
                <a:latin typeface="Georgia" charset="0"/>
                <a:cs typeface="Georgia" charset="0"/>
              </a:rPr>
              <a:t>”</a:t>
            </a:r>
            <a:r>
              <a:rPr lang="en-US" altLang="ja-JP" sz="2800" dirty="0">
                <a:latin typeface="Georgia" charset="0"/>
                <a:cs typeface="Georgia" charset="0"/>
              </a:rPr>
              <a:t> x 36</a:t>
            </a:r>
            <a:r>
              <a:rPr lang="ja-JP" altLang="en-US" sz="2800" dirty="0">
                <a:latin typeface="Georgia" charset="0"/>
                <a:cs typeface="Georgia" charset="0"/>
              </a:rPr>
              <a:t>”</a:t>
            </a:r>
            <a:r>
              <a:rPr lang="en-US" altLang="ja-JP" sz="2800" dirty="0">
                <a:latin typeface="Georgia" charset="0"/>
                <a:cs typeface="Georgia" charset="0"/>
              </a:rPr>
              <a:t>) and orientation (horizontal); check with the conference organizers for specific conference requirements regarding exact poster dimensions. </a:t>
            </a:r>
          </a:p>
          <a:p>
            <a:pPr algn="just"/>
            <a:r>
              <a:rPr lang="en-US" sz="2800" dirty="0">
                <a:latin typeface="Georgia" charset="0"/>
                <a:cs typeface="Georgia" charset="0"/>
              </a:rPr>
              <a:t> </a:t>
            </a:r>
          </a:p>
          <a:p>
            <a:pPr algn="just"/>
            <a:r>
              <a:rPr lang="en-US" sz="2800" b="1" dirty="0">
                <a:latin typeface="Georgia" charset="0"/>
                <a:cs typeface="Georgia" charset="0"/>
              </a:rPr>
              <a:t>Writing Style:</a:t>
            </a:r>
            <a:endParaRPr lang="en-US" sz="2800" dirty="0">
              <a:latin typeface="Georgia" charset="0"/>
              <a:cs typeface="Georgia" charset="0"/>
            </a:endParaRPr>
          </a:p>
          <a:p>
            <a:pPr algn="just"/>
            <a:r>
              <a:rPr lang="en-US" sz="2800" dirty="0">
                <a:latin typeface="Georgia" charset="0"/>
                <a:cs typeface="Georgia" charset="0"/>
              </a:rPr>
              <a:t>The writing style </a:t>
            </a:r>
            <a:r>
              <a:rPr lang="en-US" sz="2800" dirty="0" smtClean="0">
                <a:latin typeface="Georgia" charset="0"/>
                <a:cs typeface="Georgia" charset="0"/>
              </a:rPr>
              <a:t>for </a:t>
            </a:r>
            <a:r>
              <a:rPr lang="en-US" sz="2800" dirty="0">
                <a:latin typeface="Georgia" charset="0"/>
                <a:cs typeface="Georgia" charset="0"/>
              </a:rPr>
              <a:t>posters should match the guidelines for your particular research discipline. </a:t>
            </a:r>
            <a:endParaRPr lang="en-US" sz="2800" dirty="0" smtClean="0">
              <a:latin typeface="Georgia" charset="0"/>
              <a:cs typeface="Georgia" charset="0"/>
            </a:endParaRPr>
          </a:p>
          <a:p>
            <a:pPr algn="just"/>
            <a:r>
              <a:rPr lang="en-US" sz="2800" dirty="0">
                <a:latin typeface="Georgia" charset="0"/>
                <a:cs typeface="Georgia" charset="0"/>
              </a:rPr>
              <a:t> </a:t>
            </a:r>
          </a:p>
        </p:txBody>
      </p:sp>
      <p:sp>
        <p:nvSpPr>
          <p:cNvPr id="14342" name="Rectangle 7"/>
          <p:cNvSpPr>
            <a:spLocks noChangeArrowheads="1"/>
          </p:cNvSpPr>
          <p:nvPr/>
        </p:nvSpPr>
        <p:spPr bwMode="auto">
          <a:xfrm>
            <a:off x="11734800" y="5181600"/>
            <a:ext cx="9829800" cy="26746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0" tIns="360000" rIns="360000" bIns="360000"/>
          <a:lstStyle/>
          <a:p>
            <a:pPr marL="381000" indent="-381000" algn="just">
              <a:spcBef>
                <a:spcPct val="50000"/>
              </a:spcBef>
            </a:pPr>
            <a:r>
              <a:rPr lang="en-GB" sz="4000" b="1" u="sng" dirty="0">
                <a:solidFill>
                  <a:schemeClr val="accent1">
                    <a:lumMod val="50000"/>
                    <a:lumOff val="50000"/>
                  </a:schemeClr>
                </a:solidFill>
              </a:rPr>
              <a:t>Research Method</a:t>
            </a:r>
          </a:p>
          <a:p>
            <a:pPr marL="381000" indent="-381000" algn="just"/>
            <a:endParaRPr lang="en-US" sz="2800" b="1" dirty="0"/>
          </a:p>
          <a:p>
            <a:pPr marL="381000" indent="-381000" algn="just"/>
            <a:r>
              <a:rPr lang="en-US" sz="2800" b="1" dirty="0" smtClean="0">
                <a:latin typeface="Georgia" charset="0"/>
                <a:cs typeface="Georgia" charset="0"/>
              </a:rPr>
              <a:t>Text</a:t>
            </a:r>
            <a:endParaRPr lang="en-US" sz="2800" dirty="0">
              <a:latin typeface="Georgia" charset="0"/>
              <a:cs typeface="Georgia" charset="0"/>
            </a:endParaRPr>
          </a:p>
          <a:p>
            <a:pPr marL="381000" indent="-381000" algn="just"/>
            <a:r>
              <a:rPr lang="en-US" sz="2800" dirty="0" smtClean="0">
                <a:latin typeface="Georgia" charset="0"/>
                <a:cs typeface="Georgia" charset="0"/>
              </a:rPr>
              <a:t>General format;</a:t>
            </a:r>
          </a:p>
          <a:p>
            <a:pPr marL="381000" indent="-381000" algn="just"/>
            <a:r>
              <a:rPr lang="en-US" sz="2800" dirty="0" smtClean="0">
                <a:latin typeface="Georgia" charset="0"/>
                <a:cs typeface="Georgia" charset="0"/>
              </a:rPr>
              <a:t>Research Title: 80+, Bold</a:t>
            </a:r>
          </a:p>
          <a:p>
            <a:pPr marL="381000" indent="-381000" algn="just"/>
            <a:r>
              <a:rPr lang="en-US" sz="2800" dirty="0" smtClean="0">
                <a:latin typeface="Georgia" charset="0"/>
                <a:cs typeface="Georgia" charset="0"/>
              </a:rPr>
              <a:t>1</a:t>
            </a:r>
            <a:r>
              <a:rPr lang="en-US" sz="2800" baseline="30000" dirty="0" smtClean="0">
                <a:latin typeface="Georgia" charset="0"/>
                <a:cs typeface="Georgia" charset="0"/>
              </a:rPr>
              <a:t>st</a:t>
            </a:r>
            <a:r>
              <a:rPr lang="en-US" sz="2800" dirty="0" smtClean="0">
                <a:latin typeface="Georgia" charset="0"/>
                <a:cs typeface="Georgia" charset="0"/>
              </a:rPr>
              <a:t> Heading: 40, Bold, underline</a:t>
            </a:r>
          </a:p>
          <a:p>
            <a:pPr marL="381000" indent="-381000" algn="just"/>
            <a:r>
              <a:rPr lang="en-US" sz="2800" dirty="0" smtClean="0">
                <a:latin typeface="Georgia" charset="0"/>
                <a:cs typeface="Georgia" charset="0"/>
              </a:rPr>
              <a:t>2</a:t>
            </a:r>
            <a:r>
              <a:rPr lang="en-US" sz="2800" baseline="30000" dirty="0" smtClean="0">
                <a:latin typeface="Georgia" charset="0"/>
                <a:cs typeface="Georgia" charset="0"/>
              </a:rPr>
              <a:t>nd</a:t>
            </a:r>
            <a:r>
              <a:rPr lang="en-US" sz="2800" dirty="0" smtClean="0">
                <a:latin typeface="Georgia" charset="0"/>
                <a:cs typeface="Georgia" charset="0"/>
              </a:rPr>
              <a:t> Heading: 26-32, Bold</a:t>
            </a:r>
          </a:p>
          <a:p>
            <a:pPr marL="381000" indent="-381000" algn="just"/>
            <a:r>
              <a:rPr lang="en-US" sz="2800" dirty="0" smtClean="0">
                <a:latin typeface="Georgia" charset="0"/>
                <a:cs typeface="Georgia" charset="0"/>
              </a:rPr>
              <a:t>Body: 26-32</a:t>
            </a:r>
            <a:endParaRPr lang="en-US" sz="2800" dirty="0">
              <a:latin typeface="Georgia" charset="0"/>
              <a:cs typeface="Georgia" charset="0"/>
            </a:endParaRPr>
          </a:p>
          <a:p>
            <a:pPr marL="381000" indent="-381000" algn="just"/>
            <a:r>
              <a:rPr lang="en-US" sz="2800" dirty="0">
                <a:latin typeface="Georgia" charset="0"/>
                <a:cs typeface="Georgia" charset="0"/>
              </a:rPr>
              <a:t> </a:t>
            </a:r>
            <a:endParaRPr lang="en-US" sz="2800" dirty="0" smtClean="0">
              <a:latin typeface="Georgia" charset="0"/>
              <a:cs typeface="Georgia" charset="0"/>
            </a:endParaRPr>
          </a:p>
          <a:p>
            <a:pPr marL="381000" indent="-381000" algn="just"/>
            <a:r>
              <a:rPr lang="en-US" sz="2800" dirty="0" smtClean="0">
                <a:latin typeface="Georgia" charset="0"/>
                <a:cs typeface="Georgia" charset="0"/>
              </a:rPr>
              <a:t>In </a:t>
            </a:r>
            <a:r>
              <a:rPr lang="en-US" sz="2800" dirty="0">
                <a:latin typeface="Georgia" charset="0"/>
                <a:cs typeface="Georgia" charset="0"/>
              </a:rPr>
              <a:t>general, authors should:</a:t>
            </a:r>
          </a:p>
          <a:p>
            <a:pPr marL="381000" indent="-381000" algn="just"/>
            <a:endParaRPr lang="en-US" sz="2800" dirty="0">
              <a:latin typeface="Georgia" charset="0"/>
              <a:cs typeface="Georgia" charset="0"/>
            </a:endParaRPr>
          </a:p>
          <a:p>
            <a:pPr marL="381000" indent="-381000" algn="just"/>
            <a:r>
              <a:rPr lang="en-US" sz="2800" dirty="0">
                <a:latin typeface="Georgia" charset="0"/>
                <a:cs typeface="Georgia" charset="0"/>
              </a:rPr>
              <a:t>• Use the active tense</a:t>
            </a:r>
          </a:p>
          <a:p>
            <a:pPr marL="381000" indent="-381000" algn="just"/>
            <a:r>
              <a:rPr lang="en-US" sz="2800" dirty="0">
                <a:latin typeface="Georgia" charset="0"/>
                <a:cs typeface="Georgia" charset="0"/>
              </a:rPr>
              <a:t>• Simplify text by using bullet points</a:t>
            </a:r>
          </a:p>
          <a:p>
            <a:pPr marL="381000" indent="-381000" algn="just"/>
            <a:r>
              <a:rPr lang="en-US" sz="2800" dirty="0">
                <a:latin typeface="Georgia" charset="0"/>
                <a:cs typeface="Georgia" charset="0"/>
              </a:rPr>
              <a:t>• Use colored graphs and charts</a:t>
            </a:r>
          </a:p>
          <a:p>
            <a:pPr marL="381000" indent="-381000" algn="just"/>
            <a:r>
              <a:rPr lang="en-US" sz="2800" dirty="0" smtClean="0">
                <a:latin typeface="Georgia" charset="0"/>
                <a:cs typeface="Georgia" charset="0"/>
              </a:rPr>
              <a:t>•Use bold </a:t>
            </a:r>
            <a:r>
              <a:rPr lang="en-US" sz="2800" dirty="0">
                <a:latin typeface="Georgia" charset="0"/>
                <a:cs typeface="Georgia" charset="0"/>
              </a:rPr>
              <a:t>to provide emphasis; avoid </a:t>
            </a:r>
            <a:r>
              <a:rPr lang="en-US" sz="2800" dirty="0" smtClean="0">
                <a:latin typeface="Georgia" charset="0"/>
                <a:cs typeface="Georgia" charset="0"/>
              </a:rPr>
              <a:t>capitals and </a:t>
            </a:r>
            <a:r>
              <a:rPr lang="en-US" sz="2800" dirty="0">
                <a:latin typeface="Georgia" charset="0"/>
                <a:cs typeface="Georgia" charset="0"/>
              </a:rPr>
              <a:t>underlining</a:t>
            </a:r>
          </a:p>
          <a:p>
            <a:pPr marL="381000" indent="-381000" algn="just"/>
            <a:r>
              <a:rPr lang="en-US" sz="2800" dirty="0">
                <a:latin typeface="Georgia" charset="0"/>
                <a:cs typeface="Georgia" charset="0"/>
              </a:rPr>
              <a:t>• Avoid long numerical tables</a:t>
            </a:r>
          </a:p>
          <a:p>
            <a:pPr marL="381000" indent="-381000" algn="just"/>
            <a:r>
              <a:rPr lang="en-US" sz="2800" dirty="0">
                <a:latin typeface="Georgia" charset="0"/>
                <a:cs typeface="Georgia" charset="0"/>
              </a:rPr>
              <a:t> </a:t>
            </a:r>
          </a:p>
          <a:p>
            <a:pPr marL="381000" indent="-381000" algn="just"/>
            <a:r>
              <a:rPr lang="en-US" sz="2800" dirty="0">
                <a:latin typeface="Georgia" charset="0"/>
                <a:cs typeface="Georgia" charset="0"/>
              </a:rPr>
              <a:t>Authors should re-write their paper so that it is </a:t>
            </a:r>
            <a:r>
              <a:rPr lang="en-US" sz="2800" dirty="0" smtClean="0">
                <a:latin typeface="Georgia" charset="0"/>
                <a:cs typeface="Georgia" charset="0"/>
              </a:rPr>
              <a:t>suitable for </a:t>
            </a:r>
            <a:r>
              <a:rPr lang="en-US" sz="2800" dirty="0">
                <a:latin typeface="Georgia" charset="0"/>
                <a:cs typeface="Georgia" charset="0"/>
              </a:rPr>
              <a:t>the brevity of the poster format. Respect your audience–as a general rule, less is more. Use a generous amount of white space to separate elements and avoid data overkill. Refer to Web sites or other sources to provide a more in-depth understanding of the research.</a:t>
            </a:r>
          </a:p>
        </p:txBody>
      </p:sp>
      <p:sp>
        <p:nvSpPr>
          <p:cNvPr id="14343" name="Rectangle 51"/>
          <p:cNvSpPr>
            <a:spLocks noChangeArrowheads="1"/>
          </p:cNvSpPr>
          <p:nvPr/>
        </p:nvSpPr>
        <p:spPr bwMode="auto">
          <a:xfrm>
            <a:off x="22326600" y="5181600"/>
            <a:ext cx="9829800" cy="26746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0" tIns="360000" rIns="360000" bIns="360000"/>
          <a:lstStyle/>
          <a:p>
            <a:pPr marL="381000" indent="-381000" algn="just">
              <a:spcBef>
                <a:spcPct val="50000"/>
              </a:spcBef>
            </a:pPr>
            <a:r>
              <a:rPr lang="en-GB" sz="4000" b="1" u="sng" dirty="0" smtClean="0">
                <a:solidFill>
                  <a:schemeClr val="accent1">
                    <a:lumMod val="50000"/>
                    <a:lumOff val="50000"/>
                  </a:schemeClr>
                </a:solidFill>
              </a:rPr>
              <a:t>Results</a:t>
            </a:r>
          </a:p>
          <a:p>
            <a:pPr marL="381000" indent="-381000" algn="just">
              <a:spcBef>
                <a:spcPct val="50000"/>
              </a:spcBef>
            </a:pPr>
            <a:endParaRPr lang="en-US" sz="2000" b="1" u="sng" dirty="0">
              <a:solidFill>
                <a:schemeClr val="accent1">
                  <a:lumMod val="50000"/>
                  <a:lumOff val="50000"/>
                </a:schemeClr>
              </a:solidFill>
            </a:endParaRPr>
          </a:p>
          <a:p>
            <a:pPr algn="just"/>
            <a:r>
              <a:rPr lang="en-US" sz="2800" b="1" dirty="0">
                <a:latin typeface="Georgia" charset="0"/>
                <a:cs typeface="Georgia" charset="0"/>
              </a:rPr>
              <a:t>Images</a:t>
            </a:r>
            <a:endParaRPr lang="en-US" sz="2800" dirty="0">
              <a:latin typeface="Georgia" charset="0"/>
              <a:cs typeface="Georgia" charset="0"/>
            </a:endParaRPr>
          </a:p>
          <a:p>
            <a:pPr algn="just"/>
            <a:r>
              <a:rPr lang="en-US" sz="2800" dirty="0">
                <a:latin typeface="Georgia" charset="0"/>
                <a:cs typeface="Georgia" charset="0"/>
              </a:rPr>
              <a:t>TIFFs are the preferred file format for images appearing in printed posters. Avoid the use of low-resolution </a:t>
            </a:r>
            <a:r>
              <a:rPr lang="en-US" sz="2800" dirty="0" err="1">
                <a:latin typeface="Georgia" charset="0"/>
                <a:cs typeface="Georgia" charset="0"/>
              </a:rPr>
              <a:t>jpgs</a:t>
            </a:r>
            <a:r>
              <a:rPr lang="en-US" sz="2800" dirty="0">
                <a:latin typeface="Georgia" charset="0"/>
                <a:cs typeface="Georgia" charset="0"/>
              </a:rPr>
              <a:t>, especially those downloaded from the Internet, as they will reproduce poorly.</a:t>
            </a:r>
          </a:p>
          <a:p>
            <a:pPr algn="just"/>
            <a:r>
              <a:rPr lang="en-US" sz="2800" dirty="0">
                <a:latin typeface="Georgia" charset="0"/>
                <a:cs typeface="Georgia" charset="0"/>
              </a:rPr>
              <a:t> </a:t>
            </a:r>
          </a:p>
          <a:p>
            <a:pPr algn="just"/>
            <a:r>
              <a:rPr lang="en-US" sz="2800" dirty="0">
                <a:latin typeface="Georgia" charset="0"/>
                <a:cs typeface="Georgia" charset="0"/>
              </a:rPr>
              <a:t>In order to insert an image, use the menu toolbar at the top of your screen. </a:t>
            </a:r>
          </a:p>
          <a:p>
            <a:pPr algn="just"/>
            <a:endParaRPr lang="en-US" sz="2800" dirty="0">
              <a:latin typeface="Georgia" charset="0"/>
              <a:cs typeface="Georgia" charset="0"/>
            </a:endParaRPr>
          </a:p>
          <a:p>
            <a:pPr algn="just"/>
            <a:r>
              <a:rPr lang="en-US" sz="2800" dirty="0">
                <a:latin typeface="Georgia" charset="0"/>
                <a:cs typeface="Georgia" charset="0"/>
              </a:rPr>
              <a:t>Select:</a:t>
            </a:r>
          </a:p>
          <a:p>
            <a:pPr algn="just"/>
            <a:r>
              <a:rPr lang="en-US" sz="2800" dirty="0">
                <a:latin typeface="Georgia" charset="0"/>
                <a:cs typeface="Georgia" charset="0"/>
              </a:rPr>
              <a:t>1  Insert</a:t>
            </a:r>
          </a:p>
          <a:p>
            <a:pPr algn="just"/>
            <a:r>
              <a:rPr lang="en-US" sz="2800" dirty="0">
                <a:latin typeface="Georgia" charset="0"/>
                <a:cs typeface="Georgia" charset="0"/>
              </a:rPr>
              <a:t>2  Picture</a:t>
            </a:r>
          </a:p>
          <a:p>
            <a:pPr algn="just"/>
            <a:r>
              <a:rPr lang="en-US" sz="2800" dirty="0">
                <a:latin typeface="Georgia" charset="0"/>
                <a:cs typeface="Georgia" charset="0"/>
              </a:rPr>
              <a:t>3  From file </a:t>
            </a:r>
          </a:p>
          <a:p>
            <a:pPr algn="just"/>
            <a:r>
              <a:rPr lang="en-US" sz="2800" dirty="0">
                <a:latin typeface="Georgia" charset="0"/>
                <a:cs typeface="Georgia" charset="0"/>
              </a:rPr>
              <a:t>4  Find and select the correct file on your computer</a:t>
            </a:r>
          </a:p>
          <a:p>
            <a:pPr algn="just"/>
            <a:r>
              <a:rPr lang="en-US" sz="2800" dirty="0">
                <a:latin typeface="Georgia" charset="0"/>
                <a:cs typeface="Georgia" charset="0"/>
              </a:rPr>
              <a:t>5  Press OK</a:t>
            </a:r>
          </a:p>
          <a:p>
            <a:pPr algn="just"/>
            <a:r>
              <a:rPr lang="en-US" sz="2800" dirty="0">
                <a:latin typeface="Georgia" charset="0"/>
                <a:cs typeface="Georgia" charset="0"/>
              </a:rPr>
              <a:t> </a:t>
            </a:r>
          </a:p>
          <a:p>
            <a:pPr algn="just"/>
            <a:r>
              <a:rPr lang="en-US" sz="2800" dirty="0">
                <a:latin typeface="Georgia" charset="0"/>
                <a:cs typeface="Georgia" charset="0"/>
              </a:rPr>
              <a:t>Be aware of the image size you are importing.  </a:t>
            </a:r>
          </a:p>
          <a:p>
            <a:pPr algn="just">
              <a:spcBef>
                <a:spcPct val="50000"/>
              </a:spcBef>
            </a:pPr>
            <a:endParaRPr lang="en-US" sz="4000" b="1" dirty="0">
              <a:solidFill>
                <a:srgbClr val="CC3300"/>
              </a:solidFill>
            </a:endParaRPr>
          </a:p>
        </p:txBody>
      </p:sp>
      <p:sp>
        <p:nvSpPr>
          <p:cNvPr id="14344" name="Rectangle 52"/>
          <p:cNvSpPr>
            <a:spLocks noChangeArrowheads="1"/>
          </p:cNvSpPr>
          <p:nvPr/>
        </p:nvSpPr>
        <p:spPr bwMode="auto">
          <a:xfrm>
            <a:off x="32918400" y="5181600"/>
            <a:ext cx="9829800" cy="12192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0" tIns="360000" rIns="360000" bIns="360000"/>
          <a:lstStyle/>
          <a:p>
            <a:pPr algn="just">
              <a:spcBef>
                <a:spcPct val="50000"/>
              </a:spcBef>
            </a:pPr>
            <a:r>
              <a:rPr lang="en-GB" sz="4000" b="1" u="sng" dirty="0" smtClean="0">
                <a:solidFill>
                  <a:schemeClr val="accent1">
                    <a:lumMod val="50000"/>
                    <a:lumOff val="50000"/>
                  </a:schemeClr>
                </a:solidFill>
              </a:rPr>
              <a:t>Conclusion</a:t>
            </a:r>
            <a:endParaRPr lang="en-GB" sz="4000" b="1" u="sng" dirty="0">
              <a:solidFill>
                <a:schemeClr val="accent1">
                  <a:lumMod val="50000"/>
                  <a:lumOff val="50000"/>
                </a:schemeClr>
              </a:solidFill>
            </a:endParaRPr>
          </a:p>
          <a:p>
            <a:pPr algn="just"/>
            <a:endParaRPr lang="en-US" sz="2800" dirty="0"/>
          </a:p>
        </p:txBody>
      </p:sp>
      <p:sp>
        <p:nvSpPr>
          <p:cNvPr id="14346" name="Rectangle 34"/>
          <p:cNvSpPr>
            <a:spLocks noChangeArrowheads="1"/>
          </p:cNvSpPr>
          <p:nvPr/>
        </p:nvSpPr>
        <p:spPr bwMode="auto">
          <a:xfrm>
            <a:off x="32904113" y="18059400"/>
            <a:ext cx="9829800" cy="6248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0" tIns="360000" rIns="360000" bIns="360000"/>
          <a:lstStyle/>
          <a:p>
            <a:pPr algn="just">
              <a:spcBef>
                <a:spcPct val="50000"/>
              </a:spcBef>
            </a:pPr>
            <a:r>
              <a:rPr lang="en-GB" sz="4000" b="1" u="sng" dirty="0" smtClean="0">
                <a:solidFill>
                  <a:schemeClr val="accent1">
                    <a:lumMod val="50000"/>
                    <a:lumOff val="50000"/>
                  </a:schemeClr>
                </a:solidFill>
              </a:rPr>
              <a:t>Future Research Aspects</a:t>
            </a:r>
            <a:endParaRPr lang="en-GB" sz="4000" b="1" u="sng" dirty="0">
              <a:solidFill>
                <a:schemeClr val="accent1">
                  <a:lumMod val="50000"/>
                  <a:lumOff val="50000"/>
                </a:schemeClr>
              </a:solidFill>
            </a:endParaRPr>
          </a:p>
          <a:p>
            <a:pPr algn="just"/>
            <a:endParaRPr lang="en-US" sz="2800" dirty="0"/>
          </a:p>
        </p:txBody>
      </p:sp>
      <p:sp>
        <p:nvSpPr>
          <p:cNvPr id="14347" name="Rectangle 13"/>
          <p:cNvSpPr>
            <a:spLocks noChangeArrowheads="1"/>
          </p:cNvSpPr>
          <p:nvPr/>
        </p:nvSpPr>
        <p:spPr bwMode="auto">
          <a:xfrm>
            <a:off x="22783800" y="26276300"/>
            <a:ext cx="8915400" cy="3598863"/>
          </a:xfrm>
          <a:prstGeom prst="rect">
            <a:avLst/>
          </a:prstGeom>
          <a:solidFill>
            <a:srgbClr val="EEEEEE"/>
          </a:solidFill>
          <a:ln w="9525">
            <a:solidFill>
              <a:schemeClr val="tx1"/>
            </a:solidFill>
            <a:miter lim="800000"/>
            <a:headEnd/>
            <a:tailEnd/>
          </a:ln>
        </p:spPr>
        <p:txBody>
          <a:bodyPr wrap="none" anchor="ctr"/>
          <a:lstStyle/>
          <a:p>
            <a:pPr algn="just"/>
            <a:endParaRPr lang="en-US"/>
          </a:p>
        </p:txBody>
      </p:sp>
      <p:sp>
        <p:nvSpPr>
          <p:cNvPr id="14348" name="Text Box 14"/>
          <p:cNvSpPr txBox="1">
            <a:spLocks noChangeArrowheads="1"/>
          </p:cNvSpPr>
          <p:nvPr/>
        </p:nvSpPr>
        <p:spPr bwMode="auto">
          <a:xfrm>
            <a:off x="22783800" y="29994225"/>
            <a:ext cx="8915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algn="just" eaLnBrk="1" hangingPunct="1"/>
            <a:r>
              <a:rPr lang="en-AU" sz="2000" i="1" dirty="0"/>
              <a:t>Captions set in a serif style font such as Times, 18 to 24 size, italic style. </a:t>
            </a:r>
          </a:p>
        </p:txBody>
      </p:sp>
      <p:sp>
        <p:nvSpPr>
          <p:cNvPr id="14349" name="Rectangle 15"/>
          <p:cNvSpPr>
            <a:spLocks noChangeArrowheads="1"/>
          </p:cNvSpPr>
          <p:nvPr/>
        </p:nvSpPr>
        <p:spPr bwMode="auto">
          <a:xfrm>
            <a:off x="22783800" y="21996400"/>
            <a:ext cx="5399088" cy="3598863"/>
          </a:xfrm>
          <a:prstGeom prst="rect">
            <a:avLst/>
          </a:prstGeom>
          <a:solidFill>
            <a:srgbClr val="EEEEEE"/>
          </a:solidFill>
          <a:ln w="9525">
            <a:solidFill>
              <a:schemeClr val="tx1"/>
            </a:solidFill>
            <a:miter lim="800000"/>
            <a:headEnd/>
            <a:tailEnd/>
          </a:ln>
        </p:spPr>
        <p:txBody>
          <a:bodyPr wrap="none" anchor="ctr"/>
          <a:lstStyle/>
          <a:p>
            <a:pPr algn="just"/>
            <a:endParaRPr lang="en-US"/>
          </a:p>
        </p:txBody>
      </p:sp>
      <p:sp>
        <p:nvSpPr>
          <p:cNvPr id="14350" name="Text Box 16"/>
          <p:cNvSpPr txBox="1">
            <a:spLocks noChangeArrowheads="1"/>
          </p:cNvSpPr>
          <p:nvPr/>
        </p:nvSpPr>
        <p:spPr bwMode="auto">
          <a:xfrm>
            <a:off x="28194000" y="21790025"/>
            <a:ext cx="3505200" cy="1286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0" tIns="180000" rIns="180000" bIns="18000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algn="just" eaLnBrk="1" hangingPunct="1"/>
            <a:r>
              <a:rPr lang="en-AU" sz="2000" i="1" dirty="0"/>
              <a:t>Captions set in a serif style font such as Times, 18 to 24 size, italic style. </a:t>
            </a:r>
          </a:p>
        </p:txBody>
      </p:sp>
      <p:sp>
        <p:nvSpPr>
          <p:cNvPr id="14351" name="Text Box 17"/>
          <p:cNvSpPr txBox="1">
            <a:spLocks noChangeArrowheads="1"/>
          </p:cNvSpPr>
          <p:nvPr/>
        </p:nvSpPr>
        <p:spPr bwMode="auto">
          <a:xfrm>
            <a:off x="12192000" y="21767800"/>
            <a:ext cx="3505200" cy="1286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0" tIns="180000" rIns="180000" bIns="18000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algn="just" eaLnBrk="1" hangingPunct="1"/>
            <a:r>
              <a:rPr lang="en-AU" sz="2000" i="1" dirty="0"/>
              <a:t>Captions set in a serif style font such as Times, 18 to 24 size, italic style. </a:t>
            </a:r>
          </a:p>
        </p:txBody>
      </p:sp>
      <p:sp>
        <p:nvSpPr>
          <p:cNvPr id="14352" name="Rectangle 18"/>
          <p:cNvSpPr>
            <a:spLocks noChangeArrowheads="1"/>
          </p:cNvSpPr>
          <p:nvPr/>
        </p:nvSpPr>
        <p:spPr bwMode="auto">
          <a:xfrm>
            <a:off x="15708313" y="21996400"/>
            <a:ext cx="5399087" cy="3598863"/>
          </a:xfrm>
          <a:prstGeom prst="rect">
            <a:avLst/>
          </a:prstGeom>
          <a:solidFill>
            <a:srgbClr val="EEEEEE"/>
          </a:solidFill>
          <a:ln w="9525">
            <a:solidFill>
              <a:schemeClr val="tx1"/>
            </a:solidFill>
            <a:miter lim="800000"/>
            <a:headEnd/>
            <a:tailEnd/>
          </a:ln>
        </p:spPr>
        <p:txBody>
          <a:bodyPr wrap="none" anchor="ctr"/>
          <a:lstStyle/>
          <a:p>
            <a:pPr algn="just"/>
            <a:endParaRPr lang="en-US"/>
          </a:p>
        </p:txBody>
      </p:sp>
      <p:sp>
        <p:nvSpPr>
          <p:cNvPr id="14353" name="Rectangle 19"/>
          <p:cNvSpPr>
            <a:spLocks noChangeArrowheads="1"/>
          </p:cNvSpPr>
          <p:nvPr/>
        </p:nvSpPr>
        <p:spPr bwMode="auto">
          <a:xfrm>
            <a:off x="12192000" y="26276300"/>
            <a:ext cx="8915400" cy="3598863"/>
          </a:xfrm>
          <a:prstGeom prst="rect">
            <a:avLst/>
          </a:prstGeom>
          <a:solidFill>
            <a:srgbClr val="EEEEEE"/>
          </a:solidFill>
          <a:ln w="9525">
            <a:solidFill>
              <a:schemeClr val="tx1"/>
            </a:solidFill>
            <a:miter lim="800000"/>
            <a:headEnd/>
            <a:tailEnd/>
          </a:ln>
        </p:spPr>
        <p:txBody>
          <a:bodyPr wrap="none" anchor="ctr"/>
          <a:lstStyle/>
          <a:p>
            <a:pPr algn="just"/>
            <a:endParaRPr lang="en-US"/>
          </a:p>
        </p:txBody>
      </p:sp>
      <p:sp>
        <p:nvSpPr>
          <p:cNvPr id="14354" name="Text Box 20"/>
          <p:cNvSpPr txBox="1">
            <a:spLocks noChangeArrowheads="1"/>
          </p:cNvSpPr>
          <p:nvPr/>
        </p:nvSpPr>
        <p:spPr bwMode="auto">
          <a:xfrm>
            <a:off x="12192000" y="29994225"/>
            <a:ext cx="8915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algn="just" eaLnBrk="1" hangingPunct="1"/>
            <a:r>
              <a:rPr lang="en-AU" sz="2000" i="1" dirty="0"/>
              <a:t>Captions set in a serif style font such as Times, 18 to 24 size, italic style. </a:t>
            </a:r>
          </a:p>
        </p:txBody>
      </p:sp>
      <p:sp>
        <p:nvSpPr>
          <p:cNvPr id="14355" name="Rectangle 21"/>
          <p:cNvSpPr>
            <a:spLocks noChangeArrowheads="1"/>
          </p:cNvSpPr>
          <p:nvPr/>
        </p:nvSpPr>
        <p:spPr bwMode="auto">
          <a:xfrm>
            <a:off x="12192000" y="17724438"/>
            <a:ext cx="5399088" cy="3598862"/>
          </a:xfrm>
          <a:prstGeom prst="rect">
            <a:avLst/>
          </a:prstGeom>
          <a:solidFill>
            <a:srgbClr val="EEEEEE"/>
          </a:solidFill>
          <a:ln w="9525">
            <a:solidFill>
              <a:schemeClr val="tx1"/>
            </a:solidFill>
            <a:miter lim="800000"/>
            <a:headEnd/>
            <a:tailEnd/>
          </a:ln>
        </p:spPr>
        <p:txBody>
          <a:bodyPr wrap="none" anchor="ctr"/>
          <a:lstStyle/>
          <a:p>
            <a:pPr algn="just"/>
            <a:endParaRPr lang="en-US"/>
          </a:p>
        </p:txBody>
      </p:sp>
      <p:sp>
        <p:nvSpPr>
          <p:cNvPr id="14356" name="Text Box 22"/>
          <p:cNvSpPr txBox="1">
            <a:spLocks noChangeArrowheads="1"/>
          </p:cNvSpPr>
          <p:nvPr/>
        </p:nvSpPr>
        <p:spPr bwMode="auto">
          <a:xfrm>
            <a:off x="17602200" y="17518063"/>
            <a:ext cx="3505200" cy="1286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0" tIns="180000" rIns="180000" bIns="18000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algn="just" eaLnBrk="1" hangingPunct="1"/>
            <a:r>
              <a:rPr lang="en-AU" sz="2000" i="1" dirty="0"/>
              <a:t>Captions set in a serif style font such as Times, 18 to 24 size, italic style. </a:t>
            </a:r>
          </a:p>
        </p:txBody>
      </p:sp>
      <p:sp>
        <p:nvSpPr>
          <p:cNvPr id="14357" name="Rectangle 21"/>
          <p:cNvSpPr>
            <a:spLocks noChangeArrowheads="1"/>
          </p:cNvSpPr>
          <p:nvPr/>
        </p:nvSpPr>
        <p:spPr bwMode="auto">
          <a:xfrm>
            <a:off x="22794913" y="17724438"/>
            <a:ext cx="5399087" cy="3598862"/>
          </a:xfrm>
          <a:prstGeom prst="rect">
            <a:avLst/>
          </a:prstGeom>
          <a:solidFill>
            <a:srgbClr val="EEEEEE"/>
          </a:solidFill>
          <a:ln w="9525">
            <a:solidFill>
              <a:schemeClr val="tx1"/>
            </a:solidFill>
            <a:miter lim="800000"/>
            <a:headEnd/>
            <a:tailEnd/>
          </a:ln>
        </p:spPr>
        <p:txBody>
          <a:bodyPr wrap="none" anchor="ctr"/>
          <a:lstStyle/>
          <a:p>
            <a:pPr algn="just"/>
            <a:endParaRPr lang="en-US"/>
          </a:p>
        </p:txBody>
      </p:sp>
      <p:sp>
        <p:nvSpPr>
          <p:cNvPr id="14358" name="Text Box 22"/>
          <p:cNvSpPr txBox="1">
            <a:spLocks noChangeArrowheads="1"/>
          </p:cNvSpPr>
          <p:nvPr/>
        </p:nvSpPr>
        <p:spPr bwMode="auto">
          <a:xfrm>
            <a:off x="28205113" y="17518063"/>
            <a:ext cx="3505200" cy="1286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0" tIns="180000" rIns="180000" bIns="18000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algn="just" eaLnBrk="1" hangingPunct="1"/>
            <a:r>
              <a:rPr lang="en-AU" sz="2000" i="1" dirty="0"/>
              <a:t>Captions set in a serif style font such as Times, 18 to 24 size, italic style.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944488"/>
            <a:ext cx="2733675" cy="2835393"/>
          </a:xfrm>
          <a:prstGeom prst="rect">
            <a:avLst/>
          </a:prstGeom>
        </p:spPr>
      </p:pic>
      <p:sp>
        <p:nvSpPr>
          <p:cNvPr id="25" name="TextBox 24"/>
          <p:cNvSpPr txBox="1"/>
          <p:nvPr/>
        </p:nvSpPr>
        <p:spPr>
          <a:xfrm>
            <a:off x="3495674" y="1718178"/>
            <a:ext cx="6257925" cy="1200329"/>
          </a:xfrm>
          <a:prstGeom prst="rect">
            <a:avLst/>
          </a:prstGeom>
          <a:noFill/>
        </p:spPr>
        <p:txBody>
          <a:bodyPr wrap="square" rtlCol="0">
            <a:spAutoFit/>
          </a:bodyPr>
          <a:lstStyle/>
          <a:p>
            <a:r>
              <a:rPr lang="en-US"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Seventh </a:t>
            </a:r>
            <a:r>
              <a:rPr lang="en-US"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International Conference on Aerospace Science and Engineering - ICASE </a:t>
            </a:r>
            <a:r>
              <a:rPr lang="en-US"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2021</a:t>
            </a:r>
            <a:endParaRPr lang="en-US"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11940" y="30800040"/>
            <a:ext cx="2892660" cy="1737360"/>
          </a:xfrm>
          <a:prstGeom prst="rect">
            <a:avLst/>
          </a:prstGeom>
        </p:spPr>
      </p:pic>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t="33521" b="32834"/>
          <a:stretch/>
        </p:blipFill>
        <p:spPr>
          <a:xfrm>
            <a:off x="37236349" y="30845760"/>
            <a:ext cx="5435651" cy="1828800"/>
          </a:xfrm>
          <a:prstGeom prst="rect">
            <a:avLst/>
          </a:prstGeom>
        </p:spPr>
      </p:pic>
    </p:spTree>
  </p:cSld>
  <p:clrMapOvr>
    <a:masterClrMapping/>
  </p:clrMapOvr>
</p:sld>
</file>

<file path=ppt/theme/theme1.xml><?xml version="1.0" encoding="utf-8"?>
<a:theme xmlns:a="http://schemas.openxmlformats.org/drawingml/2006/main" name="Research_poster_template">
  <a:themeElements>
    <a:clrScheme name="Custom 3">
      <a:dk1>
        <a:srgbClr val="131F33"/>
      </a:dk1>
      <a:lt1>
        <a:srgbClr val="FFFFFF"/>
      </a:lt1>
      <a:dk2>
        <a:srgbClr val="DC4D3A"/>
      </a:dk2>
      <a:lt2>
        <a:srgbClr val="FAFAFA"/>
      </a:lt2>
      <a:accent1>
        <a:srgbClr val="131F33"/>
      </a:accent1>
      <a:accent2>
        <a:srgbClr val="DB4C3A"/>
      </a:accent2>
      <a:accent3>
        <a:srgbClr val="555555"/>
      </a:accent3>
      <a:accent4>
        <a:srgbClr val="888888"/>
      </a:accent4>
      <a:accent5>
        <a:srgbClr val="3D64A7"/>
      </a:accent5>
      <a:accent6>
        <a:srgbClr val="B23E2F"/>
      </a:accent6>
      <a:hlink>
        <a:srgbClr val="666666"/>
      </a:hlink>
      <a:folHlink>
        <a:srgbClr val="AAAAA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2410CA1B-542D-3244-B814-5E899E0E5892}" vid="{0D1DA440-3E1F-1243-A175-747014F56C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Research_poster_template</Template>
  <TotalTime>53</TotalTime>
  <Words>239</Words>
  <Application>Microsoft Office PowerPoint</Application>
  <PresentationFormat>Custom</PresentationFormat>
  <Paragraphs>60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Arial</vt:lpstr>
      <vt:lpstr>Arial Black</vt:lpstr>
      <vt:lpstr>Calibri</vt:lpstr>
      <vt:lpstr>Georgia</vt:lpstr>
      <vt:lpstr>Verdana</vt:lpstr>
      <vt:lpstr>Research_poster_template</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 DD (Dr. Najam Abbas Naqvi)</dc:creator>
  <cp:lastModifiedBy>GNSS Lab Engineer (Usama Ahmed)</cp:lastModifiedBy>
  <cp:revision>11</cp:revision>
  <cp:lastPrinted>2009-06-18T18:06:01Z</cp:lastPrinted>
  <dcterms:created xsi:type="dcterms:W3CDTF">2019-03-01T07:51:18Z</dcterms:created>
  <dcterms:modified xsi:type="dcterms:W3CDTF">2021-07-16T05:04:41Z</dcterms:modified>
</cp:coreProperties>
</file>